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3EA25F-C0C8-B289-8FC4-3CD1537784EC}" v="121" dt="2024-09-28T11:54:14.202"/>
    <p1510:client id="{F858E157-3670-13F4-84DB-1C602457561F}" v="30" dt="2024-09-28T10:35:06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4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0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5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9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0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2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5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0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5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0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3B1410-D187-427C-B738-BA6AEEF75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hoto of the art exhibit &quot;What Were You Wearing?&quot; at the University of Kansas.">
            <a:extLst>
              <a:ext uri="{FF2B5EF4-FFF2-40B4-BE49-F238E27FC236}">
                <a16:creationId xmlns:a16="http://schemas.microsoft.com/office/drawing/2014/main" id="{B6A9C14C-F3C6-2876-B070-7B3071BCD7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933" r="3066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918704" y="632705"/>
            <a:ext cx="6858000" cy="559259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89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4221" y="6086161"/>
            <a:ext cx="6454317" cy="90647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2800" b="1" dirty="0">
                <a:solidFill>
                  <a:srgbClr val="FFFFFF"/>
                </a:solidFill>
                <a:latin typeface="Trebuchet MS"/>
                <a:cs typeface="Calibri"/>
              </a:rPr>
              <a:t>Exhibition 'What Were You Wearing?'</a:t>
            </a:r>
            <a:endParaRPr lang="en-US" sz="2800" b="1">
              <a:latin typeface="Trebuchet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on stepping into the light">
            <a:extLst>
              <a:ext uri="{FF2B5EF4-FFF2-40B4-BE49-F238E27FC236}">
                <a16:creationId xmlns:a16="http://schemas.microsoft.com/office/drawing/2014/main" id="{3DF43ED4-B9EE-CD26-7E21-7FB529E94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38" y="-3470"/>
            <a:ext cx="9171764" cy="6864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7224B4-9E5F-D336-639C-6E8AB1ED628F}"/>
              </a:ext>
            </a:extLst>
          </p:cNvPr>
          <p:cNvSpPr txBox="1"/>
          <p:nvPr/>
        </p:nvSpPr>
        <p:spPr>
          <a:xfrm>
            <a:off x="450970" y="642880"/>
            <a:ext cx="25377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ebuchet MS"/>
              </a:rPr>
              <a:t>1. Repent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3EEBC-C1A1-B9E4-FF86-685CE0F26143}"/>
              </a:ext>
            </a:extLst>
          </p:cNvPr>
          <p:cNvSpPr txBox="1"/>
          <p:nvPr/>
        </p:nvSpPr>
        <p:spPr>
          <a:xfrm>
            <a:off x="450969" y="1411050"/>
            <a:ext cx="25377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ebuchet MS"/>
              </a:rPr>
              <a:t>2. Receive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6A548-233F-7ABC-9B96-751D75B1FCAB}"/>
              </a:ext>
            </a:extLst>
          </p:cNvPr>
          <p:cNvSpPr txBox="1"/>
          <p:nvPr/>
        </p:nvSpPr>
        <p:spPr>
          <a:xfrm>
            <a:off x="450969" y="2160711"/>
            <a:ext cx="25377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ebuchet MS"/>
              </a:rPr>
              <a:t>3. Get Rid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E02517-95B9-277B-8DB9-7491FA38724F}"/>
              </a:ext>
            </a:extLst>
          </p:cNvPr>
          <p:cNvSpPr txBox="1"/>
          <p:nvPr/>
        </p:nvSpPr>
        <p:spPr>
          <a:xfrm>
            <a:off x="450969" y="2928880"/>
            <a:ext cx="25377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ebuchet MS"/>
              </a:rPr>
              <a:t>4. Relate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DCC9EA-5AEC-2109-32F8-2CD8E01ED02B}"/>
              </a:ext>
            </a:extLst>
          </p:cNvPr>
          <p:cNvSpPr txBox="1"/>
          <p:nvPr/>
        </p:nvSpPr>
        <p:spPr>
          <a:xfrm>
            <a:off x="450969" y="3697050"/>
            <a:ext cx="34447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rebuchet MS"/>
              </a:rPr>
              <a:t>5. Be Refilled</a:t>
            </a:r>
          </a:p>
        </p:txBody>
      </p:sp>
    </p:spTree>
    <p:extLst>
      <p:ext uri="{BB962C8B-B14F-4D97-AF65-F5344CB8AC3E}">
        <p14:creationId xmlns:p14="http://schemas.microsoft.com/office/powerpoint/2010/main" val="8020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CitationVTI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58</cp:revision>
  <dcterms:created xsi:type="dcterms:W3CDTF">2024-09-28T10:33:29Z</dcterms:created>
  <dcterms:modified xsi:type="dcterms:W3CDTF">2024-09-30T17:32:17Z</dcterms:modified>
</cp:coreProperties>
</file>